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7"/>
  </p:notesMasterIdLst>
  <p:sldIdLst>
    <p:sldId id="256" r:id="rId5"/>
    <p:sldId id="368" r:id="rId6"/>
    <p:sldId id="370" r:id="rId7"/>
    <p:sldId id="372" r:id="rId8"/>
    <p:sldId id="377" r:id="rId9"/>
    <p:sldId id="373" r:id="rId10"/>
    <p:sldId id="375" r:id="rId11"/>
    <p:sldId id="376" r:id="rId12"/>
    <p:sldId id="379" r:id="rId13"/>
    <p:sldId id="380" r:id="rId14"/>
    <p:sldId id="374" r:id="rId15"/>
    <p:sldId id="37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E43F268-F1A9-4631-ABFB-EA2E8E883CAF}">
          <p14:sldIdLst>
            <p14:sldId id="256"/>
          </p14:sldIdLst>
        </p14:section>
        <p14:section name="previous" id="{3A039E8A-8EF2-4475-B6B1-421747CA81A9}">
          <p14:sldIdLst>
            <p14:sldId id="368"/>
            <p14:sldId id="370"/>
            <p14:sldId id="372"/>
          </p14:sldIdLst>
        </p14:section>
        <p14:section name="new" id="{211A77A6-A0D1-4C18-AD06-1AF4404AF704}">
          <p14:sldIdLst>
            <p14:sldId id="377"/>
            <p14:sldId id="373"/>
            <p14:sldId id="375"/>
            <p14:sldId id="376"/>
            <p14:sldId id="379"/>
            <p14:sldId id="380"/>
            <p14:sldId id="374"/>
            <p14:sldId id="37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B2B2"/>
    <a:srgbClr val="C0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0069AB1-A0B3-41F1-835D-A11DAD6433A8}" v="6" dt="2022-06-13T21:51:10.8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74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guyen, Ngan V T" userId="2e7dd130-d492-47b2-9c30-14fe0e0286bb" providerId="ADAL" clId="{10069AB1-A0B3-41F1-835D-A11DAD6433A8}"/>
    <pc:docChg chg="undo custSel addSld delSld modSld sldOrd modSection">
      <pc:chgData name="Nguyen, Ngan V T" userId="2e7dd130-d492-47b2-9c30-14fe0e0286bb" providerId="ADAL" clId="{10069AB1-A0B3-41F1-835D-A11DAD6433A8}" dt="2022-06-13T22:39:25.876" v="947" actId="20577"/>
      <pc:docMkLst>
        <pc:docMk/>
      </pc:docMkLst>
      <pc:sldChg chg="del">
        <pc:chgData name="Nguyen, Ngan V T" userId="2e7dd130-d492-47b2-9c30-14fe0e0286bb" providerId="ADAL" clId="{10069AB1-A0B3-41F1-835D-A11DAD6433A8}" dt="2022-06-10T15:02:12.057" v="0" actId="47"/>
        <pc:sldMkLst>
          <pc:docMk/>
          <pc:sldMk cId="615990214" sldId="361"/>
        </pc:sldMkLst>
      </pc:sldChg>
      <pc:sldChg chg="del">
        <pc:chgData name="Nguyen, Ngan V T" userId="2e7dd130-d492-47b2-9c30-14fe0e0286bb" providerId="ADAL" clId="{10069AB1-A0B3-41F1-835D-A11DAD6433A8}" dt="2022-06-10T15:02:12.057" v="0" actId="47"/>
        <pc:sldMkLst>
          <pc:docMk/>
          <pc:sldMk cId="3100906013" sldId="363"/>
        </pc:sldMkLst>
      </pc:sldChg>
      <pc:sldChg chg="del">
        <pc:chgData name="Nguyen, Ngan V T" userId="2e7dd130-d492-47b2-9c30-14fe0e0286bb" providerId="ADAL" clId="{10069AB1-A0B3-41F1-835D-A11DAD6433A8}" dt="2022-06-10T15:02:12.057" v="0" actId="47"/>
        <pc:sldMkLst>
          <pc:docMk/>
          <pc:sldMk cId="3705008982" sldId="364"/>
        </pc:sldMkLst>
      </pc:sldChg>
      <pc:sldChg chg="del">
        <pc:chgData name="Nguyen, Ngan V T" userId="2e7dd130-d492-47b2-9c30-14fe0e0286bb" providerId="ADAL" clId="{10069AB1-A0B3-41F1-835D-A11DAD6433A8}" dt="2022-06-10T15:02:12.057" v="0" actId="47"/>
        <pc:sldMkLst>
          <pc:docMk/>
          <pc:sldMk cId="2309070590" sldId="365"/>
        </pc:sldMkLst>
      </pc:sldChg>
      <pc:sldChg chg="del">
        <pc:chgData name="Nguyen, Ngan V T" userId="2e7dd130-d492-47b2-9c30-14fe0e0286bb" providerId="ADAL" clId="{10069AB1-A0B3-41F1-835D-A11DAD6433A8}" dt="2022-06-10T15:02:12.057" v="0" actId="47"/>
        <pc:sldMkLst>
          <pc:docMk/>
          <pc:sldMk cId="1462547477" sldId="366"/>
        </pc:sldMkLst>
      </pc:sldChg>
      <pc:sldChg chg="ord">
        <pc:chgData name="Nguyen, Ngan V T" userId="2e7dd130-d492-47b2-9c30-14fe0e0286bb" providerId="ADAL" clId="{10069AB1-A0B3-41F1-835D-A11DAD6433A8}" dt="2022-06-10T15:02:15.397" v="2"/>
        <pc:sldMkLst>
          <pc:docMk/>
          <pc:sldMk cId="3333766378" sldId="368"/>
        </pc:sldMkLst>
      </pc:sldChg>
      <pc:sldChg chg="ord">
        <pc:chgData name="Nguyen, Ngan V T" userId="2e7dd130-d492-47b2-9c30-14fe0e0286bb" providerId="ADAL" clId="{10069AB1-A0B3-41F1-835D-A11DAD6433A8}" dt="2022-06-10T15:02:15.397" v="2"/>
        <pc:sldMkLst>
          <pc:docMk/>
          <pc:sldMk cId="1290513516" sldId="370"/>
        </pc:sldMkLst>
      </pc:sldChg>
      <pc:sldChg chg="ord">
        <pc:chgData name="Nguyen, Ngan V T" userId="2e7dd130-d492-47b2-9c30-14fe0e0286bb" providerId="ADAL" clId="{10069AB1-A0B3-41F1-835D-A11DAD6433A8}" dt="2022-06-10T15:02:15.397" v="2"/>
        <pc:sldMkLst>
          <pc:docMk/>
          <pc:sldMk cId="3862234094" sldId="372"/>
        </pc:sldMkLst>
      </pc:sldChg>
      <pc:sldChg chg="addSp delSp modSp add mod ord">
        <pc:chgData name="Nguyen, Ngan V T" userId="2e7dd130-d492-47b2-9c30-14fe0e0286bb" providerId="ADAL" clId="{10069AB1-A0B3-41F1-835D-A11DAD6433A8}" dt="2022-06-10T15:37:05.054" v="231" actId="20577"/>
        <pc:sldMkLst>
          <pc:docMk/>
          <pc:sldMk cId="1616651542" sldId="373"/>
        </pc:sldMkLst>
        <pc:spChg chg="mod">
          <ac:chgData name="Nguyen, Ngan V T" userId="2e7dd130-d492-47b2-9c30-14fe0e0286bb" providerId="ADAL" clId="{10069AB1-A0B3-41F1-835D-A11DAD6433A8}" dt="2022-06-10T15:30:16.909" v="45" actId="20577"/>
          <ac:spMkLst>
            <pc:docMk/>
            <pc:sldMk cId="1616651542" sldId="373"/>
            <ac:spMk id="4" creationId="{5FA2E449-7BD7-4352-8091-1A28E9815F69}"/>
          </ac:spMkLst>
        </pc:spChg>
        <pc:spChg chg="add del mod">
          <ac:chgData name="Nguyen, Ngan V T" userId="2e7dd130-d492-47b2-9c30-14fe0e0286bb" providerId="ADAL" clId="{10069AB1-A0B3-41F1-835D-A11DAD6433A8}" dt="2022-06-10T15:29:34.022" v="34" actId="478"/>
          <ac:spMkLst>
            <pc:docMk/>
            <pc:sldMk cId="1616651542" sldId="373"/>
            <ac:spMk id="7" creationId="{92B07CD7-2E73-D724-9399-896CD2E02631}"/>
          </ac:spMkLst>
        </pc:spChg>
        <pc:spChg chg="add mod">
          <ac:chgData name="Nguyen, Ngan V T" userId="2e7dd130-d492-47b2-9c30-14fe0e0286bb" providerId="ADAL" clId="{10069AB1-A0B3-41F1-835D-A11DAD6433A8}" dt="2022-06-10T15:37:05.054" v="231" actId="20577"/>
          <ac:spMkLst>
            <pc:docMk/>
            <pc:sldMk cId="1616651542" sldId="373"/>
            <ac:spMk id="10" creationId="{9D08BCB6-2A0F-9F34-DEE4-81841EA1AA3D}"/>
          </ac:spMkLst>
        </pc:spChg>
        <pc:spChg chg="add mod">
          <ac:chgData name="Nguyen, Ngan V T" userId="2e7dd130-d492-47b2-9c30-14fe0e0286bb" providerId="ADAL" clId="{10069AB1-A0B3-41F1-835D-A11DAD6433A8}" dt="2022-06-10T15:30:27.293" v="49" actId="1036"/>
          <ac:spMkLst>
            <pc:docMk/>
            <pc:sldMk cId="1616651542" sldId="373"/>
            <ac:spMk id="11" creationId="{B52B4F7C-F1E5-B6F2-94B5-6463F46E2D4F}"/>
          </ac:spMkLst>
        </pc:spChg>
        <pc:spChg chg="add mod">
          <ac:chgData name="Nguyen, Ngan V T" userId="2e7dd130-d492-47b2-9c30-14fe0e0286bb" providerId="ADAL" clId="{10069AB1-A0B3-41F1-835D-A11DAD6433A8}" dt="2022-06-10T15:31:19.257" v="125" actId="571"/>
          <ac:spMkLst>
            <pc:docMk/>
            <pc:sldMk cId="1616651542" sldId="373"/>
            <ac:spMk id="13" creationId="{973B8AE7-8447-135F-6B43-3BD392AC495E}"/>
          </ac:spMkLst>
        </pc:spChg>
        <pc:picChg chg="add del mod ord">
          <ac:chgData name="Nguyen, Ngan V T" userId="2e7dd130-d492-47b2-9c30-14fe0e0286bb" providerId="ADAL" clId="{10069AB1-A0B3-41F1-835D-A11DAD6433A8}" dt="2022-06-10T15:29:32.037" v="33" actId="478"/>
          <ac:picMkLst>
            <pc:docMk/>
            <pc:sldMk cId="1616651542" sldId="373"/>
            <ac:picMk id="3" creationId="{23574B92-43E4-AA29-6990-8DA5CD6B81C4}"/>
          </ac:picMkLst>
        </pc:picChg>
        <pc:picChg chg="del">
          <ac:chgData name="Nguyen, Ngan V T" userId="2e7dd130-d492-47b2-9c30-14fe0e0286bb" providerId="ADAL" clId="{10069AB1-A0B3-41F1-835D-A11DAD6433A8}" dt="2022-06-10T15:28:51.152" v="5" actId="478"/>
          <ac:picMkLst>
            <pc:docMk/>
            <pc:sldMk cId="1616651542" sldId="373"/>
            <ac:picMk id="5" creationId="{38DB8B48-8535-FB6F-38A6-E15BA89761BF}"/>
          </ac:picMkLst>
        </pc:picChg>
        <pc:picChg chg="add del mod ord">
          <ac:chgData name="Nguyen, Ngan V T" userId="2e7dd130-d492-47b2-9c30-14fe0e0286bb" providerId="ADAL" clId="{10069AB1-A0B3-41F1-835D-A11DAD6433A8}" dt="2022-06-10T15:32:14.154" v="128" actId="478"/>
          <ac:picMkLst>
            <pc:docMk/>
            <pc:sldMk cId="1616651542" sldId="373"/>
            <ac:picMk id="9" creationId="{59AE59F6-524D-08EF-7D45-613DA10FA0F0}"/>
          </ac:picMkLst>
        </pc:picChg>
        <pc:picChg chg="add mod ord">
          <ac:chgData name="Nguyen, Ngan V T" userId="2e7dd130-d492-47b2-9c30-14fe0e0286bb" providerId="ADAL" clId="{10069AB1-A0B3-41F1-835D-A11DAD6433A8}" dt="2022-06-10T15:33:09.222" v="146" actId="1036"/>
          <ac:picMkLst>
            <pc:docMk/>
            <pc:sldMk cId="1616651542" sldId="373"/>
            <ac:picMk id="14" creationId="{930344E4-59BE-C54E-08BE-D3E73532B10A}"/>
          </ac:picMkLst>
        </pc:picChg>
        <pc:picChg chg="add del mod ord">
          <ac:chgData name="Nguyen, Ngan V T" userId="2e7dd130-d492-47b2-9c30-14fe0e0286bb" providerId="ADAL" clId="{10069AB1-A0B3-41F1-835D-A11DAD6433A8}" dt="2022-06-10T15:32:53.114" v="144" actId="478"/>
          <ac:picMkLst>
            <pc:docMk/>
            <pc:sldMk cId="1616651542" sldId="373"/>
            <ac:picMk id="16" creationId="{9F566456-34D9-080A-F97B-9CC77F928E43}"/>
          </ac:picMkLst>
        </pc:picChg>
      </pc:sldChg>
      <pc:sldChg chg="addSp delSp modSp add mod ord modShow">
        <pc:chgData name="Nguyen, Ngan V T" userId="2e7dd130-d492-47b2-9c30-14fe0e0286bb" providerId="ADAL" clId="{10069AB1-A0B3-41F1-835D-A11DAD6433A8}" dt="2022-06-10T15:40:44.225" v="250"/>
        <pc:sldMkLst>
          <pc:docMk/>
          <pc:sldMk cId="3571903449" sldId="374"/>
        </pc:sldMkLst>
        <pc:spChg chg="mod">
          <ac:chgData name="Nguyen, Ngan V T" userId="2e7dd130-d492-47b2-9c30-14fe0e0286bb" providerId="ADAL" clId="{10069AB1-A0B3-41F1-835D-A11DAD6433A8}" dt="2022-06-10T15:39:34.905" v="243" actId="20577"/>
          <ac:spMkLst>
            <pc:docMk/>
            <pc:sldMk cId="3571903449" sldId="374"/>
            <ac:spMk id="4" creationId="{5FA2E449-7BD7-4352-8091-1A28E9815F69}"/>
          </ac:spMkLst>
        </pc:spChg>
        <pc:spChg chg="del">
          <ac:chgData name="Nguyen, Ngan V T" userId="2e7dd130-d492-47b2-9c30-14fe0e0286bb" providerId="ADAL" clId="{10069AB1-A0B3-41F1-835D-A11DAD6433A8}" dt="2022-06-10T15:39:29.465" v="237" actId="478"/>
          <ac:spMkLst>
            <pc:docMk/>
            <pc:sldMk cId="3571903449" sldId="374"/>
            <ac:spMk id="7" creationId="{92B07CD7-2E73-D724-9399-896CD2E02631}"/>
          </ac:spMkLst>
        </pc:spChg>
        <pc:picChg chg="del">
          <ac:chgData name="Nguyen, Ngan V T" userId="2e7dd130-d492-47b2-9c30-14fe0e0286bb" providerId="ADAL" clId="{10069AB1-A0B3-41F1-835D-A11DAD6433A8}" dt="2022-06-10T15:39:21.819" v="233" actId="478"/>
          <ac:picMkLst>
            <pc:docMk/>
            <pc:sldMk cId="3571903449" sldId="374"/>
            <ac:picMk id="3" creationId="{23574B92-43E4-AA29-6990-8DA5CD6B81C4}"/>
          </ac:picMkLst>
        </pc:picChg>
        <pc:picChg chg="add del mod ord">
          <ac:chgData name="Nguyen, Ngan V T" userId="2e7dd130-d492-47b2-9c30-14fe0e0286bb" providerId="ADAL" clId="{10069AB1-A0B3-41F1-835D-A11DAD6433A8}" dt="2022-06-10T15:40:10.280" v="245" actId="478"/>
          <ac:picMkLst>
            <pc:docMk/>
            <pc:sldMk cId="3571903449" sldId="374"/>
            <ac:picMk id="5" creationId="{F0C7A6B3-F8AD-F165-054F-DAC35F2068EA}"/>
          </ac:picMkLst>
        </pc:picChg>
        <pc:picChg chg="add mod">
          <ac:chgData name="Nguyen, Ngan V T" userId="2e7dd130-d492-47b2-9c30-14fe0e0286bb" providerId="ADAL" clId="{10069AB1-A0B3-41F1-835D-A11DAD6433A8}" dt="2022-06-10T15:40:12.523" v="247" actId="1076"/>
          <ac:picMkLst>
            <pc:docMk/>
            <pc:sldMk cId="3571903449" sldId="374"/>
            <ac:picMk id="9" creationId="{3CDC815F-1299-4895-6DAC-C3CD2EBA9172}"/>
          </ac:picMkLst>
        </pc:picChg>
      </pc:sldChg>
      <pc:sldChg chg="addSp modSp add mod">
        <pc:chgData name="Nguyen, Ngan V T" userId="2e7dd130-d492-47b2-9c30-14fe0e0286bb" providerId="ADAL" clId="{10069AB1-A0B3-41F1-835D-A11DAD6433A8}" dt="2022-06-10T15:37:02.526" v="230" actId="20577"/>
        <pc:sldMkLst>
          <pc:docMk/>
          <pc:sldMk cId="148396352" sldId="375"/>
        </pc:sldMkLst>
        <pc:spChg chg="add mod">
          <ac:chgData name="Nguyen, Ngan V T" userId="2e7dd130-d492-47b2-9c30-14fe0e0286bb" providerId="ADAL" clId="{10069AB1-A0B3-41F1-835D-A11DAD6433A8}" dt="2022-06-10T15:36:35.651" v="213" actId="207"/>
          <ac:spMkLst>
            <pc:docMk/>
            <pc:sldMk cId="148396352" sldId="375"/>
            <ac:spMk id="2" creationId="{C387D72F-C326-E4F4-2C52-4D49C57E8063}"/>
          </ac:spMkLst>
        </pc:spChg>
        <pc:spChg chg="add mod">
          <ac:chgData name="Nguyen, Ngan V T" userId="2e7dd130-d492-47b2-9c30-14fe0e0286bb" providerId="ADAL" clId="{10069AB1-A0B3-41F1-835D-A11DAD6433A8}" dt="2022-06-10T15:36:52.303" v="229" actId="207"/>
          <ac:spMkLst>
            <pc:docMk/>
            <pc:sldMk cId="148396352" sldId="375"/>
            <ac:spMk id="3" creationId="{8C41C5A1-7B41-8327-7B2C-E0E4D46A6F0C}"/>
          </ac:spMkLst>
        </pc:spChg>
        <pc:spChg chg="mod">
          <ac:chgData name="Nguyen, Ngan V T" userId="2e7dd130-d492-47b2-9c30-14fe0e0286bb" providerId="ADAL" clId="{10069AB1-A0B3-41F1-835D-A11DAD6433A8}" dt="2022-06-10T15:37:02.526" v="230" actId="20577"/>
          <ac:spMkLst>
            <pc:docMk/>
            <pc:sldMk cId="148396352" sldId="375"/>
            <ac:spMk id="10" creationId="{9D08BCB6-2A0F-9F34-DEE4-81841EA1AA3D}"/>
          </ac:spMkLst>
        </pc:spChg>
        <pc:picChg chg="mod">
          <ac:chgData name="Nguyen, Ngan V T" userId="2e7dd130-d492-47b2-9c30-14fe0e0286bb" providerId="ADAL" clId="{10069AB1-A0B3-41F1-835D-A11DAD6433A8}" dt="2022-06-10T15:33:18.514" v="147" actId="1035"/>
          <ac:picMkLst>
            <pc:docMk/>
            <pc:sldMk cId="148396352" sldId="375"/>
            <ac:picMk id="9" creationId="{59AE59F6-524D-08EF-7D45-613DA10FA0F0}"/>
          </ac:picMkLst>
        </pc:picChg>
      </pc:sldChg>
      <pc:sldChg chg="addSp delSp modSp add mod ord">
        <pc:chgData name="Nguyen, Ngan V T" userId="2e7dd130-d492-47b2-9c30-14fe0e0286bb" providerId="ADAL" clId="{10069AB1-A0B3-41F1-835D-A11DAD6433A8}" dt="2022-06-10T15:35:49.756" v="210" actId="20577"/>
        <pc:sldMkLst>
          <pc:docMk/>
          <pc:sldMk cId="726477381" sldId="376"/>
        </pc:sldMkLst>
        <pc:spChg chg="mod">
          <ac:chgData name="Nguyen, Ngan V T" userId="2e7dd130-d492-47b2-9c30-14fe0e0286bb" providerId="ADAL" clId="{10069AB1-A0B3-41F1-835D-A11DAD6433A8}" dt="2022-06-10T15:35:49.756" v="210" actId="20577"/>
          <ac:spMkLst>
            <pc:docMk/>
            <pc:sldMk cId="726477381" sldId="376"/>
            <ac:spMk id="4" creationId="{5FA2E449-7BD7-4352-8091-1A28E9815F69}"/>
          </ac:spMkLst>
        </pc:spChg>
        <pc:spChg chg="mod">
          <ac:chgData name="Nguyen, Ngan V T" userId="2e7dd130-d492-47b2-9c30-14fe0e0286bb" providerId="ADAL" clId="{10069AB1-A0B3-41F1-835D-A11DAD6433A8}" dt="2022-06-10T15:35:42.383" v="196" actId="113"/>
          <ac:spMkLst>
            <pc:docMk/>
            <pc:sldMk cId="726477381" sldId="376"/>
            <ac:spMk id="10" creationId="{9D08BCB6-2A0F-9F34-DEE4-81841EA1AA3D}"/>
          </ac:spMkLst>
        </pc:spChg>
        <pc:spChg chg="mod">
          <ac:chgData name="Nguyen, Ngan V T" userId="2e7dd130-d492-47b2-9c30-14fe0e0286bb" providerId="ADAL" clId="{10069AB1-A0B3-41F1-835D-A11DAD6433A8}" dt="2022-06-10T15:34:52.172" v="158" actId="14100"/>
          <ac:spMkLst>
            <pc:docMk/>
            <pc:sldMk cId="726477381" sldId="376"/>
            <ac:spMk id="11" creationId="{B52B4F7C-F1E5-B6F2-94B5-6463F46E2D4F}"/>
          </ac:spMkLst>
        </pc:spChg>
        <pc:spChg chg="del">
          <ac:chgData name="Nguyen, Ngan V T" userId="2e7dd130-d492-47b2-9c30-14fe0e0286bb" providerId="ADAL" clId="{10069AB1-A0B3-41F1-835D-A11DAD6433A8}" dt="2022-06-10T15:34:58.864" v="159" actId="478"/>
          <ac:spMkLst>
            <pc:docMk/>
            <pc:sldMk cId="726477381" sldId="376"/>
            <ac:spMk id="13" creationId="{973B8AE7-8447-135F-6B43-3BD392AC495E}"/>
          </ac:spMkLst>
        </pc:spChg>
        <pc:picChg chg="add mod ord modCrop">
          <ac:chgData name="Nguyen, Ngan V T" userId="2e7dd130-d492-47b2-9c30-14fe0e0286bb" providerId="ADAL" clId="{10069AB1-A0B3-41F1-835D-A11DAD6433A8}" dt="2022-06-10T15:34:40.948" v="156" actId="167"/>
          <ac:picMkLst>
            <pc:docMk/>
            <pc:sldMk cId="726477381" sldId="376"/>
            <ac:picMk id="3" creationId="{437E0BE0-2A85-92BC-A05B-5E6848611656}"/>
          </ac:picMkLst>
        </pc:picChg>
        <pc:picChg chg="del">
          <ac:chgData name="Nguyen, Ngan V T" userId="2e7dd130-d492-47b2-9c30-14fe0e0286bb" providerId="ADAL" clId="{10069AB1-A0B3-41F1-835D-A11DAD6433A8}" dt="2022-06-10T15:34:26.374" v="149" actId="478"/>
          <ac:picMkLst>
            <pc:docMk/>
            <pc:sldMk cId="726477381" sldId="376"/>
            <ac:picMk id="9" creationId="{59AE59F6-524D-08EF-7D45-613DA10FA0F0}"/>
          </ac:picMkLst>
        </pc:picChg>
      </pc:sldChg>
      <pc:sldChg chg="add mod ord modShow">
        <pc:chgData name="Nguyen, Ngan V T" userId="2e7dd130-d492-47b2-9c30-14fe0e0286bb" providerId="ADAL" clId="{10069AB1-A0B3-41F1-835D-A11DAD6433A8}" dt="2022-06-13T21:59:56.240" v="899" actId="729"/>
        <pc:sldMkLst>
          <pc:docMk/>
          <pc:sldMk cId="3758105625" sldId="377"/>
        </pc:sldMkLst>
      </pc:sldChg>
      <pc:sldChg chg="add mod ord modShow">
        <pc:chgData name="Nguyen, Ngan V T" userId="2e7dd130-d492-47b2-9c30-14fe0e0286bb" providerId="ADAL" clId="{10069AB1-A0B3-41F1-835D-A11DAD6433A8}" dt="2022-06-10T15:40:44.225" v="250"/>
        <pc:sldMkLst>
          <pc:docMk/>
          <pc:sldMk cId="3842423577" sldId="378"/>
        </pc:sldMkLst>
      </pc:sldChg>
      <pc:sldChg chg="addSp delSp modSp add mod">
        <pc:chgData name="Nguyen, Ngan V T" userId="2e7dd130-d492-47b2-9c30-14fe0e0286bb" providerId="ADAL" clId="{10069AB1-A0B3-41F1-835D-A11DAD6433A8}" dt="2022-06-13T22:39:25.876" v="947" actId="20577"/>
        <pc:sldMkLst>
          <pc:docMk/>
          <pc:sldMk cId="2945212892" sldId="379"/>
        </pc:sldMkLst>
        <pc:spChg chg="mod">
          <ac:chgData name="Nguyen, Ngan V T" userId="2e7dd130-d492-47b2-9c30-14fe0e0286bb" providerId="ADAL" clId="{10069AB1-A0B3-41F1-835D-A11DAD6433A8}" dt="2022-06-13T21:48:22.073" v="276" actId="20577"/>
          <ac:spMkLst>
            <pc:docMk/>
            <pc:sldMk cId="2945212892" sldId="379"/>
            <ac:spMk id="4" creationId="{5FA2E449-7BD7-4352-8091-1A28E9815F69}"/>
          </ac:spMkLst>
        </pc:spChg>
        <pc:spChg chg="add mod">
          <ac:chgData name="Nguyen, Ngan V T" userId="2e7dd130-d492-47b2-9c30-14fe0e0286bb" providerId="ADAL" clId="{10069AB1-A0B3-41F1-835D-A11DAD6433A8}" dt="2022-06-13T22:39:25.876" v="947" actId="20577"/>
          <ac:spMkLst>
            <pc:docMk/>
            <pc:sldMk cId="2945212892" sldId="379"/>
            <ac:spMk id="7" creationId="{FBEFB5FC-BB4B-FA3A-84A1-9B331B9E82C6}"/>
          </ac:spMkLst>
        </pc:spChg>
        <pc:spChg chg="mod">
          <ac:chgData name="Nguyen, Ngan V T" userId="2e7dd130-d492-47b2-9c30-14fe0e0286bb" providerId="ADAL" clId="{10069AB1-A0B3-41F1-835D-A11DAD6433A8}" dt="2022-06-13T21:55:59.530" v="837" actId="14100"/>
          <ac:spMkLst>
            <pc:docMk/>
            <pc:sldMk cId="2945212892" sldId="379"/>
            <ac:spMk id="10" creationId="{9D08BCB6-2A0F-9F34-DEE4-81841EA1AA3D}"/>
          </ac:spMkLst>
        </pc:spChg>
        <pc:spChg chg="del">
          <ac:chgData name="Nguyen, Ngan V T" userId="2e7dd130-d492-47b2-9c30-14fe0e0286bb" providerId="ADAL" clId="{10069AB1-A0B3-41F1-835D-A11DAD6433A8}" dt="2022-06-13T21:48:04.068" v="255" actId="478"/>
          <ac:spMkLst>
            <pc:docMk/>
            <pc:sldMk cId="2945212892" sldId="379"/>
            <ac:spMk id="11" creationId="{B52B4F7C-F1E5-B6F2-94B5-6463F46E2D4F}"/>
          </ac:spMkLst>
        </pc:spChg>
        <pc:picChg chg="del">
          <ac:chgData name="Nguyen, Ngan V T" userId="2e7dd130-d492-47b2-9c30-14fe0e0286bb" providerId="ADAL" clId="{10069AB1-A0B3-41F1-835D-A11DAD6433A8}" dt="2022-06-13T21:48:01.852" v="254" actId="478"/>
          <ac:picMkLst>
            <pc:docMk/>
            <pc:sldMk cId="2945212892" sldId="379"/>
            <ac:picMk id="3" creationId="{437E0BE0-2A85-92BC-A05B-5E6848611656}"/>
          </ac:picMkLst>
        </pc:picChg>
        <pc:picChg chg="add del mod ord">
          <ac:chgData name="Nguyen, Ngan V T" userId="2e7dd130-d492-47b2-9c30-14fe0e0286bb" providerId="ADAL" clId="{10069AB1-A0B3-41F1-835D-A11DAD6433A8}" dt="2022-06-13T21:51:05.968" v="463" actId="478"/>
          <ac:picMkLst>
            <pc:docMk/>
            <pc:sldMk cId="2945212892" sldId="379"/>
            <ac:picMk id="5" creationId="{B26E4B5B-FD82-38A4-6569-F9F5B34AFB37}"/>
          </ac:picMkLst>
        </pc:picChg>
      </pc:sldChg>
      <pc:sldChg chg="add">
        <pc:chgData name="Nguyen, Ngan V T" userId="2e7dd130-d492-47b2-9c30-14fe0e0286bb" providerId="ADAL" clId="{10069AB1-A0B3-41F1-835D-A11DAD6433A8}" dt="2022-06-13T21:51:01.898" v="462" actId="2890"/>
        <pc:sldMkLst>
          <pc:docMk/>
          <pc:sldMk cId="2077022282" sldId="380"/>
        </pc:sldMkLst>
      </pc:sldChg>
    </pc:docChg>
  </pc:docChgLst>
</pc:chgInfo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BEE928-F36E-4446-BB7E-32CFA6589AD7}" type="datetimeFigureOut">
              <a:rPr lang="en-US" smtClean="0"/>
              <a:t>6/11/2022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A97696-45CF-4D92-8E6D-4A29467E35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5677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68865-3FB7-4594-81DC-A466FD2069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4FADE7-7EC2-40A8-BF87-DBECBB1966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9CDF80-6B53-4A47-B2A0-260A7448D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6/11/2022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898078-0A44-4EE6-8691-CFA1E9CA7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56B122-3C7E-463B-B01A-EDE85D5E1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6582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BEB53-3B71-41F9-8ED2-BC4C7C44C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6B6594-3D2F-4760-9E9E-CC2CCE2BB0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D172B6-4510-4684-9C81-CB918E230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6/11/2022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A7B731-5076-4714-B630-796F20D217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134982-0AD0-45F2-A918-0EBAA4C35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066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EAB49B-FA10-4A58-BB88-615DB0CDDE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2BCB4E-89FE-4314-BACF-EC4A4E56A1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603406-125B-44A7-BC9D-5D4EE63F5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6/11/2022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15F06A-2B87-4A93-9D5A-8117A9780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A5CCEC-BE45-4750-95A7-684E0B670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901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E675C-A295-41CB-B4FD-D17325C87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B5DB94-6FC6-49ED-8E95-1624BA9E4B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6EB6E4-4DBA-4B39-BDD1-01A3897B2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6/11/2022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821B5F-5214-4178-B7F4-9F3F051EE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23985E-C822-4C26-927B-9B57112BA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9855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28E65-C018-4092-B20A-95CA9526D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EECF7B-6049-4CE0-B324-EDFF1FF2C0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0706D4-AEDE-4997-A873-315DAFCFFB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6/11/2022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E4DE5E-641C-4952-A0F0-D1823ACA6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5A05EF-3956-4C79-8E18-4B91F2D13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6458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7AA97-FFC3-481E-A2F5-9999D8BFFB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BABCA4-EE92-4CCE-8BD6-D8D42EBB00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5E418E-8A01-4A27-8390-6E8FA83105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857A3D-25A4-4551-BB42-17EF1B9FF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6/11/2022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DF7A74-602C-43A3-B0C7-97E294BB7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8779EE-E107-46EE-8293-4D3BAD6CF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701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55971-5180-4524-99E6-5681A545AC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800B6E-11CC-408C-B0F7-2EB8D3C38E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1EC169-1B4E-4A98-8AF7-A1AC50972C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94144E-6260-4ABE-9D2B-0DC07998AB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504E0A-B93F-4D97-9972-77208583B6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FFD6593-10C0-4944-8CF8-8882A13B9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6/11/2022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DF29352-9582-4E41-8D2D-8D5F45376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F26B2B-B89A-484B-A0ED-2296942BB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512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1CADB-4A38-405B-855D-0F2187B01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17EDB9D-B867-451A-8E62-EFC51AA92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6/11/2022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47B344-E82F-4F9F-9417-1E45BD2B0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C815CC-86A6-46A4-B25A-1CCBC2180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1619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9FA5CB-13EA-4C3C-A077-3D75BDCB5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6/11/2022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C51E1E-5BE2-4AE4-9CEE-67B57F604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EFD7EA-603C-4ADC-B301-3F7FFBE05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516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D7877-0BBC-41C1-94EF-46BD350F4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1B01B1-9B11-4C1D-BC40-585BCEBDE5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293340-FE31-471A-BCE7-6EC95EB9D1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71C4F1-8225-4E40-AF36-B9265EBA3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6/11/2022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B29B94-267E-4072-863E-B4C131C04B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F067AE-FB85-4585-B933-05EA0B9BA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765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756AD-14F4-4F14-B6E2-3A6858875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68FCCA-A71B-46E3-B193-1E530CBBB8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DD2DC1-2F72-4159-91C1-F2121F38BD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2847A9-D507-4CFB-8050-DE977E373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6/11/2022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50E22D-224C-499B-8430-64DA2358E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44034E-49DD-43B4-8A83-96F0BC3A5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1768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785B69-9ECF-4201-B3CB-6093A0D66B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B6789B-DF52-47FD-A0D0-39F33226A6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3E2732-BA1D-48C6-8760-FFE18C62B1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59854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6E3E6-AA9C-4D1A-9B7C-1D5739BD56DC}" type="datetimeFigureOut">
              <a:rPr lang="en-US" smtClean="0"/>
              <a:t>6/11/2022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61E0E-50DE-4A64-A55C-96DEC027A1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22DDA1-39E8-4CA6-A11C-43EA501356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861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6EA88F3-7B69-6CFD-4408-45B166C932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94890"/>
            <a:ext cx="12192000" cy="586822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CA330019-4136-4E45-8565-D91E08B7BAEC}"/>
              </a:ext>
            </a:extLst>
          </p:cNvPr>
          <p:cNvSpPr/>
          <p:nvPr/>
        </p:nvSpPr>
        <p:spPr>
          <a:xfrm>
            <a:off x="4469363" y="2481943"/>
            <a:ext cx="7722637" cy="102802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44BF3-E008-4BF2-B500-4B40581164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42791" y="945382"/>
            <a:ext cx="8202595" cy="2387600"/>
          </a:xfrm>
        </p:spPr>
        <p:txBody>
          <a:bodyPr>
            <a:normAutofit/>
          </a:bodyPr>
          <a:lstStyle/>
          <a:p>
            <a:r>
              <a:rPr lang="en-US" sz="3600" dirty="0" err="1">
                <a:solidFill>
                  <a:schemeClr val="bg1"/>
                </a:solidFill>
              </a:rPr>
              <a:t>MetricArea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D965EB-BB9B-42E4-9293-25D05B6411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86012" y="5084737"/>
            <a:ext cx="4194445" cy="1655762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Weekly report</a:t>
            </a:r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730237C6-6FBC-4F8A-97BF-85092DA9CF8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6E95DB7E-B626-43B8-8878-D9596DFD98B6}" type="datetime1">
              <a:rPr lang="en-US" smtClean="0"/>
              <a:t>6/11/2022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607779"/>
      </p:ext>
    </p:extLst>
  </p:cSld>
  <p:clrMapOvr>
    <a:masterClrMapping/>
  </p:clrMapOvr>
  <p:transition spd="slow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26E4B5B-FD82-38A4-6569-F9F5B34AFB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07678"/>
            <a:ext cx="12192000" cy="585216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rgbClr val="1D1C1D"/>
                </a:solidFill>
                <a:latin typeface="Slack-Lato"/>
                <a:cs typeface="Calibri Light"/>
              </a:rPr>
              <a:t>CPU energy</a:t>
            </a:r>
            <a:endParaRPr lang="en-US" dirty="0">
              <a:cs typeface="Calibri Ligh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D08BCB6-2A0F-9F34-DEE4-81841EA1AA3D}"/>
              </a:ext>
            </a:extLst>
          </p:cNvPr>
          <p:cNvSpPr txBox="1"/>
          <p:nvPr/>
        </p:nvSpPr>
        <p:spPr>
          <a:xfrm>
            <a:off x="3951111" y="327642"/>
            <a:ext cx="81618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CPU power of job = CPU power * (#cores/ total current #cores)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Energy = Sum of (Sum of CPU power over nodes * timestep) over running time</a:t>
            </a:r>
          </a:p>
        </p:txBody>
      </p:sp>
    </p:spTree>
    <p:extLst>
      <p:ext uri="{BB962C8B-B14F-4D97-AF65-F5344CB8AC3E}">
        <p14:creationId xmlns:p14="http://schemas.microsoft.com/office/powerpoint/2010/main" val="20770222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 dirty="0" err="1">
                <a:solidFill>
                  <a:srgbClr val="1D1C1D"/>
                </a:solidFill>
                <a:latin typeface="Slack-Lato"/>
                <a:cs typeface="Calibri Light"/>
              </a:rPr>
              <a:t>SystemPowerMetrics</a:t>
            </a:r>
            <a:endParaRPr lang="en-US" dirty="0">
              <a:cs typeface="Calibri Ligh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3CDC815F-1299-4895-6DAC-C3CD2EBA91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75360"/>
            <a:ext cx="12192000" cy="5882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9034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0C7A6B3-F8AD-F165-054F-DAC35F2068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31804"/>
            <a:ext cx="12192000" cy="588264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 dirty="0" err="1">
                <a:solidFill>
                  <a:srgbClr val="1D1C1D"/>
                </a:solidFill>
                <a:latin typeface="Slack-Lato"/>
                <a:cs typeface="Calibri Light"/>
              </a:rPr>
              <a:t>SystemPowerMetrics</a:t>
            </a:r>
            <a:endParaRPr lang="en-US" dirty="0">
              <a:cs typeface="Calibri Ligh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24235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creen Recording 2">
            <a:hlinkClick r:id="" action="ppaction://media"/>
            <a:extLst>
              <a:ext uri="{FF2B5EF4-FFF2-40B4-BE49-F238E27FC236}">
                <a16:creationId xmlns:a16="http://schemas.microsoft.com/office/drawing/2014/main" id="{F4B2678B-BA7E-2390-8ADB-F9E1E75DBB1F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989.5487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855663"/>
            <a:ext cx="12192000" cy="6002337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 b="0" i="0" dirty="0">
                <a:solidFill>
                  <a:srgbClr val="1D1C1D"/>
                </a:solidFill>
                <a:effectLst/>
                <a:latin typeface="Slack-Lato"/>
              </a:rPr>
              <a:t>Limit display with summary users</a:t>
            </a:r>
            <a:endParaRPr lang="en-US" dirty="0">
              <a:cs typeface="Calibri Ligh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37663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87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creen Recording 1">
            <a:hlinkClick r:id="" action="ppaction://media"/>
            <a:extLst>
              <a:ext uri="{FF2B5EF4-FFF2-40B4-BE49-F238E27FC236}">
                <a16:creationId xmlns:a16="http://schemas.microsoft.com/office/drawing/2014/main" id="{4075D1EB-C6F3-90BE-8B19-76C8024646F7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6559" end="16383.9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855663"/>
            <a:ext cx="12192000" cy="6002337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rgbClr val="1D1C1D"/>
                </a:solidFill>
                <a:latin typeface="Slack-Lato"/>
                <a:cs typeface="Calibri Light"/>
              </a:rPr>
              <a:t>Limit jobs</a:t>
            </a:r>
            <a:endParaRPr lang="en-US" dirty="0">
              <a:cs typeface="Calibri Ligh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05135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27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8DB8B48-8535-FB6F-38A6-E15BA89761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40261"/>
            <a:ext cx="12192000" cy="6053207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rgbClr val="1D1C1D"/>
                </a:solidFill>
                <a:latin typeface="Slack-Lato"/>
                <a:cs typeface="Calibri Light"/>
              </a:rPr>
              <a:t>2 weeks</a:t>
            </a:r>
            <a:endParaRPr lang="en-US" dirty="0">
              <a:cs typeface="Calibri Ligh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22340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3574B92-43E4-AA29-6990-8DA5CD6B81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07678"/>
            <a:ext cx="12192000" cy="5696262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 dirty="0" err="1">
                <a:solidFill>
                  <a:srgbClr val="1D1C1D"/>
                </a:solidFill>
                <a:latin typeface="Slack-Lato"/>
                <a:cs typeface="Calibri Light"/>
              </a:rPr>
              <a:t>MemoryPowerMetrics</a:t>
            </a:r>
            <a:endParaRPr lang="en-US" dirty="0">
              <a:cs typeface="Calibri Ligh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2B07CD7-2E73-D724-9399-896CD2E02631}"/>
              </a:ext>
            </a:extLst>
          </p:cNvPr>
          <p:cNvSpPr/>
          <p:nvPr/>
        </p:nvSpPr>
        <p:spPr>
          <a:xfrm>
            <a:off x="10701867" y="2935111"/>
            <a:ext cx="722489" cy="9031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1056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930344E4-59BE-C54E-08BE-D3E73532B1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30357"/>
            <a:ext cx="12101689" cy="5654568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rgbClr val="1D1C1D"/>
                </a:solidFill>
                <a:latin typeface="Slack-Lato"/>
                <a:cs typeface="Calibri Light"/>
              </a:rPr>
              <a:t>2 weeks</a:t>
            </a:r>
            <a:endParaRPr lang="en-US" dirty="0">
              <a:cs typeface="Calibri Ligh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B52B4F7C-F1E5-B6F2-94B5-6463F46E2D4F}"/>
              </a:ext>
            </a:extLst>
          </p:cNvPr>
          <p:cNvSpPr/>
          <p:nvPr/>
        </p:nvSpPr>
        <p:spPr>
          <a:xfrm>
            <a:off x="10814756" y="2038619"/>
            <a:ext cx="722489" cy="19191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08BCB6-2A0F-9F34-DEE4-81841EA1AA3D}"/>
              </a:ext>
            </a:extLst>
          </p:cNvPr>
          <p:cNvSpPr txBox="1"/>
          <p:nvPr/>
        </p:nvSpPr>
        <p:spPr>
          <a:xfrm>
            <a:off x="5441244" y="248356"/>
            <a:ext cx="6502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Compute utilization =&gt; core usage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Area chart by: </a:t>
            </a:r>
            <a:r>
              <a:rPr lang="en-US" b="1" dirty="0"/>
              <a:t>#Compute </a:t>
            </a:r>
            <a:r>
              <a:rPr lang="en-US" dirty="0"/>
              <a:t>or #Core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973B8AE7-8447-135F-6B43-3BD392AC495E}"/>
              </a:ext>
            </a:extLst>
          </p:cNvPr>
          <p:cNvSpPr/>
          <p:nvPr/>
        </p:nvSpPr>
        <p:spPr>
          <a:xfrm>
            <a:off x="10814756" y="2524041"/>
            <a:ext cx="722489" cy="19191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6515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9AE59F6-524D-08EF-7D45-613DA10FA0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6389"/>
            <a:ext cx="12192000" cy="5848195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rgbClr val="1D1C1D"/>
                </a:solidFill>
                <a:latin typeface="Slack-Lato"/>
                <a:cs typeface="Calibri Light"/>
              </a:rPr>
              <a:t>2 weeks</a:t>
            </a:r>
            <a:endParaRPr lang="en-US" dirty="0">
              <a:cs typeface="Calibri Ligh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B52B4F7C-F1E5-B6F2-94B5-6463F46E2D4F}"/>
              </a:ext>
            </a:extLst>
          </p:cNvPr>
          <p:cNvSpPr/>
          <p:nvPr/>
        </p:nvSpPr>
        <p:spPr>
          <a:xfrm>
            <a:off x="10814756" y="2038619"/>
            <a:ext cx="722489" cy="19191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08BCB6-2A0F-9F34-DEE4-81841EA1AA3D}"/>
              </a:ext>
            </a:extLst>
          </p:cNvPr>
          <p:cNvSpPr txBox="1"/>
          <p:nvPr/>
        </p:nvSpPr>
        <p:spPr>
          <a:xfrm>
            <a:off x="5441244" y="248356"/>
            <a:ext cx="6502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Compute utilization =&gt; core usage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Area chart by: #Compute or </a:t>
            </a:r>
            <a:r>
              <a:rPr lang="en-US" b="1" dirty="0"/>
              <a:t>#Core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973B8AE7-8447-135F-6B43-3BD392AC495E}"/>
              </a:ext>
            </a:extLst>
          </p:cNvPr>
          <p:cNvSpPr/>
          <p:nvPr/>
        </p:nvSpPr>
        <p:spPr>
          <a:xfrm>
            <a:off x="10814756" y="2524041"/>
            <a:ext cx="722489" cy="19191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387D72F-C326-E4F4-2C52-4D49C57E8063}"/>
              </a:ext>
            </a:extLst>
          </p:cNvPr>
          <p:cNvSpPr/>
          <p:nvPr/>
        </p:nvSpPr>
        <p:spPr>
          <a:xfrm>
            <a:off x="0" y="4346222"/>
            <a:ext cx="9821333" cy="1504099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C41C5A1-7B41-8327-7B2C-E0E4D46A6F0C}"/>
              </a:ext>
            </a:extLst>
          </p:cNvPr>
          <p:cNvSpPr txBox="1"/>
          <p:nvPr/>
        </p:nvSpPr>
        <p:spPr>
          <a:xfrm>
            <a:off x="8139289" y="5325154"/>
            <a:ext cx="1453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Sort by #Core</a:t>
            </a:r>
          </a:p>
        </p:txBody>
      </p:sp>
    </p:spTree>
    <p:extLst>
      <p:ext uri="{BB962C8B-B14F-4D97-AF65-F5344CB8AC3E}">
        <p14:creationId xmlns:p14="http://schemas.microsoft.com/office/powerpoint/2010/main" val="1483963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37E0BE0-2A85-92BC-A05B-5E68486116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029" b="8312"/>
          <a:stretch/>
        </p:blipFill>
        <p:spPr>
          <a:xfrm>
            <a:off x="0" y="1082131"/>
            <a:ext cx="12192000" cy="5531555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rgbClr val="1D1C1D"/>
                </a:solidFill>
                <a:latin typeface="Slack-Lato"/>
                <a:cs typeface="Calibri Light"/>
              </a:rPr>
              <a:t>Tooltip update</a:t>
            </a:r>
            <a:endParaRPr lang="en-US" dirty="0">
              <a:cs typeface="Calibri Ligh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B52B4F7C-F1E5-B6F2-94B5-6463F46E2D4F}"/>
              </a:ext>
            </a:extLst>
          </p:cNvPr>
          <p:cNvSpPr/>
          <p:nvPr/>
        </p:nvSpPr>
        <p:spPr>
          <a:xfrm>
            <a:off x="4253089" y="2614215"/>
            <a:ext cx="1549400" cy="366052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08BCB6-2A0F-9F34-DEE4-81841EA1AA3D}"/>
              </a:ext>
            </a:extLst>
          </p:cNvPr>
          <p:cNvSpPr txBox="1"/>
          <p:nvPr/>
        </p:nvSpPr>
        <p:spPr>
          <a:xfrm>
            <a:off x="5441244" y="248356"/>
            <a:ext cx="6502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Add #Core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Add Core per Compute</a:t>
            </a:r>
          </a:p>
        </p:txBody>
      </p:sp>
    </p:spTree>
    <p:extLst>
      <p:ext uri="{BB962C8B-B14F-4D97-AF65-F5344CB8AC3E}">
        <p14:creationId xmlns:p14="http://schemas.microsoft.com/office/powerpoint/2010/main" val="7264773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rgbClr val="1D1C1D"/>
                </a:solidFill>
                <a:latin typeface="Slack-Lato"/>
                <a:cs typeface="Calibri Light"/>
              </a:rPr>
              <a:t>CPU energy</a:t>
            </a:r>
            <a:endParaRPr lang="en-US" dirty="0">
              <a:cs typeface="Calibri Ligh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D08BCB6-2A0F-9F34-DEE4-81841EA1AA3D}"/>
              </a:ext>
            </a:extLst>
          </p:cNvPr>
          <p:cNvSpPr txBox="1"/>
          <p:nvPr/>
        </p:nvSpPr>
        <p:spPr>
          <a:xfrm>
            <a:off x="3544711" y="327642"/>
            <a:ext cx="85682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CPU power of job = CPU power * (#cores/ total current #cores)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Energy (</a:t>
            </a:r>
            <a:r>
              <a:rPr lang="en-US" dirty="0" err="1"/>
              <a:t>Wh</a:t>
            </a:r>
            <a:r>
              <a:rPr lang="en-US" dirty="0"/>
              <a:t>)= Sum of (Sum of CPU power over nodes * timestep) over running time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EFB5FC-BB4B-FA3A-84A1-9B331B9E82C6}"/>
              </a:ext>
            </a:extLst>
          </p:cNvPr>
          <p:cNvSpPr txBox="1"/>
          <p:nvPr/>
        </p:nvSpPr>
        <p:spPr>
          <a:xfrm>
            <a:off x="1806222" y="1512711"/>
            <a:ext cx="839893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User 1 has a single Job A running on node 1 and 2 for </a:t>
            </a:r>
            <a:r>
              <a:rPr lang="en-US"/>
              <a:t>2 timesteps.</a:t>
            </a:r>
            <a:endParaRPr lang="en-US" dirty="0"/>
          </a:p>
          <a:p>
            <a:r>
              <a:rPr lang="en-US" dirty="0"/>
              <a:t>Each time step is 5 minute. CPU power metric is from </a:t>
            </a:r>
            <a:r>
              <a:rPr lang="en-US" dirty="0" err="1"/>
              <a:t>iRAC</a:t>
            </a:r>
            <a:endParaRPr lang="en-US" dirty="0"/>
          </a:p>
          <a:p>
            <a:endParaRPr lang="en-US" dirty="0"/>
          </a:p>
          <a:p>
            <a:r>
              <a:rPr lang="en-US" dirty="0"/>
              <a:t>Node 1:  have 2 jobs: Job A (64 cores) and job B (64 cores)</a:t>
            </a:r>
          </a:p>
          <a:p>
            <a:r>
              <a:rPr lang="en-US" dirty="0"/>
              <a:t>	timestep 1: CPU power = 700W</a:t>
            </a:r>
          </a:p>
          <a:p>
            <a:r>
              <a:rPr lang="en-US" dirty="0"/>
              <a:t>	timestep 2: CPU power = 800W</a:t>
            </a:r>
          </a:p>
          <a:p>
            <a:r>
              <a:rPr lang="en-US" dirty="0"/>
              <a:t>Node 2:  have 1 job: Job A (64 cores)</a:t>
            </a:r>
          </a:p>
          <a:p>
            <a:r>
              <a:rPr lang="en-US" dirty="0"/>
              <a:t>	timestep 1: CPU power = 600W</a:t>
            </a:r>
          </a:p>
          <a:p>
            <a:r>
              <a:rPr lang="en-US" dirty="0"/>
              <a:t>	timestep 2: CPU power = 500W</a:t>
            </a:r>
          </a:p>
          <a:p>
            <a:br>
              <a:rPr lang="en-US" dirty="0"/>
            </a:br>
            <a:r>
              <a:rPr lang="en-US" dirty="0"/>
              <a:t>Energy consumed by User 1:</a:t>
            </a:r>
          </a:p>
          <a:p>
            <a:pPr lvl="1"/>
            <a:r>
              <a:rPr lang="en-US" dirty="0"/>
              <a:t>Energy consumed from Node 1: ((700 +800 )* 64/128) *5/60 = 62.5Wh</a:t>
            </a:r>
          </a:p>
          <a:p>
            <a:pPr lvl="1"/>
            <a:r>
              <a:rPr lang="en-US" dirty="0"/>
              <a:t>Energy consumed from Node 2: ((600 +500 )* 64/64) *5/60 = 91.7Wh</a:t>
            </a:r>
          </a:p>
          <a:p>
            <a:pPr lvl="1"/>
            <a:r>
              <a:rPr lang="en-US" dirty="0"/>
              <a:t>Total Energy = </a:t>
            </a:r>
            <a:r>
              <a:rPr lang="en-US" b="1" dirty="0"/>
              <a:t>154.2 </a:t>
            </a:r>
            <a:r>
              <a:rPr lang="en-US" b="1" dirty="0" err="1"/>
              <a:t>Wh</a:t>
            </a:r>
            <a:r>
              <a:rPr lang="en-US" b="1" dirty="0"/>
              <a:t> = 0.154 kWh</a:t>
            </a:r>
          </a:p>
        </p:txBody>
      </p:sp>
    </p:spTree>
    <p:extLst>
      <p:ext uri="{BB962C8B-B14F-4D97-AF65-F5344CB8AC3E}">
        <p14:creationId xmlns:p14="http://schemas.microsoft.com/office/powerpoint/2010/main" val="294521289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521271DC8229C49A552750EAF0BEE92" ma:contentTypeVersion="13" ma:contentTypeDescription="Create a new document." ma:contentTypeScope="" ma:versionID="e50e64cefa1f4b1bc5e03c025d94df6f">
  <xsd:schema xmlns:xsd="http://www.w3.org/2001/XMLSchema" xmlns:xs="http://www.w3.org/2001/XMLSchema" xmlns:p="http://schemas.microsoft.com/office/2006/metadata/properties" xmlns:ns3="89b357b8-24de-4efd-83d6-488c2953c3ca" xmlns:ns4="a6e42570-7845-4378-8e20-72d8f65608c5" targetNamespace="http://schemas.microsoft.com/office/2006/metadata/properties" ma:root="true" ma:fieldsID="7339cf8c7abe60c6eacb152a14233fd4" ns3:_="" ns4:_="">
    <xsd:import namespace="89b357b8-24de-4efd-83d6-488c2953c3ca"/>
    <xsd:import namespace="a6e42570-7845-4378-8e20-72d8f65608c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DateTaken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9b357b8-24de-4efd-83d6-488c2953c3c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DateTaken" ma:index="11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e42570-7845-4378-8e20-72d8f65608c5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9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0C76935-9AB0-40DA-B3E9-8E0A70CE41C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3D1EEC5-943C-4C56-B8D0-EE11A21F2DFD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59ED552D-CB4E-4304-9521-E0E0BA0619BB}">
  <ds:schemaRefs>
    <ds:schemaRef ds:uri="89b357b8-24de-4efd-83d6-488c2953c3ca"/>
    <ds:schemaRef ds:uri="a6e42570-7845-4378-8e20-72d8f65608c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6145</TotalTime>
  <Words>277</Words>
  <Application>Microsoft Office PowerPoint</Application>
  <PresentationFormat>Widescreen</PresentationFormat>
  <Paragraphs>38</Paragraphs>
  <Slides>12</Slides>
  <Notes>0</Notes>
  <HiddenSlides>3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Slack-Lato</vt:lpstr>
      <vt:lpstr>Office Theme</vt:lpstr>
      <vt:lpstr>MetricArea</vt:lpstr>
      <vt:lpstr>Limit display with summary users</vt:lpstr>
      <vt:lpstr>Limit jobs</vt:lpstr>
      <vt:lpstr>2 weeks</vt:lpstr>
      <vt:lpstr>MemoryPowerMetrics</vt:lpstr>
      <vt:lpstr>2 weeks</vt:lpstr>
      <vt:lpstr>2 weeks</vt:lpstr>
      <vt:lpstr>Tooltip update</vt:lpstr>
      <vt:lpstr>CPU energy</vt:lpstr>
      <vt:lpstr>CPU energy</vt:lpstr>
      <vt:lpstr>SystemPowerMetrics</vt:lpstr>
      <vt:lpstr>SystemPowerMetrics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SpiralLayout</dc:title>
  <dc:creator>Nguyen, Ngan V T</dc:creator>
  <cp:lastModifiedBy>Nguyen, Ngan V T</cp:lastModifiedBy>
  <cp:revision>5</cp:revision>
  <dcterms:created xsi:type="dcterms:W3CDTF">2020-10-27T11:24:13Z</dcterms:created>
  <dcterms:modified xsi:type="dcterms:W3CDTF">2022-06-13T22:39:26Z</dcterms:modified>
</cp:coreProperties>
</file>

<file path=docProps/thumbnail.jpeg>
</file>